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 varScale="1">
        <p:scale>
          <a:sx n="100" d="100"/>
          <a:sy n="100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</a:t>
            </a:r>
            <a:r>
              <a:rPr lang="en-US" dirty="0" smtClean="0"/>
              <a:t>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</a:t>
            </a:r>
            <a:r>
              <a:rPr lang="en-US" dirty="0" smtClean="0"/>
              <a:t>function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consistent 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</a:t>
            </a:r>
            <a:r>
              <a:rPr lang="en-US" dirty="0" smtClean="0"/>
              <a:t>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216</Words>
  <Application>Microsoft Macintosh PowerPoint</Application>
  <PresentationFormat>Widescreen</PresentationFormat>
  <Paragraphs>62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Wingdings</vt:lpstr>
      <vt:lpstr>Arial</vt:lpstr>
      <vt:lpstr>Office Theme</vt:lpstr>
      <vt:lpstr>R/RStudio Data visualization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24</cp:revision>
  <dcterms:created xsi:type="dcterms:W3CDTF">2018-06-20T18:16:17Z</dcterms:created>
  <dcterms:modified xsi:type="dcterms:W3CDTF">2018-06-22T15:28:52Z</dcterms:modified>
</cp:coreProperties>
</file>

<file path=docProps/thumbnail.jpeg>
</file>